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18/6/2024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18/6/2024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18/6/2024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18/6/2024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18/6/2024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18/6/2024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18/6/2024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18/6/2024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18/6/2024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18/6/2024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18/6/2024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18/6/2024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99592" y="2780928"/>
            <a:ext cx="7558608" cy="108012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Dyslexic Gift</a:t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What Dyslexia Really Is</a:t>
            </a:r>
            <a:endParaRPr lang="el-GR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073427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en-US" dirty="0" smtClean="0"/>
              <a:t>They can utilize the brain’s ability to alter and create perceptions (the primary ability).</a:t>
            </a:r>
          </a:p>
          <a:p>
            <a:pPr fontAlgn="base"/>
            <a:r>
              <a:rPr lang="en-US" dirty="0" smtClean="0"/>
              <a:t>They are highly aware of the environment.</a:t>
            </a:r>
          </a:p>
          <a:p>
            <a:pPr fontAlgn="base"/>
            <a:r>
              <a:rPr lang="en-US" dirty="0" smtClean="0"/>
              <a:t>They are more curious than average.</a:t>
            </a:r>
          </a:p>
          <a:p>
            <a:pPr fontAlgn="base"/>
            <a:r>
              <a:rPr lang="en-US" dirty="0" smtClean="0"/>
              <a:t>They think mainly in pictures instead of words.</a:t>
            </a:r>
          </a:p>
          <a:p>
            <a:pPr fontAlgn="base"/>
            <a:r>
              <a:rPr lang="en-US" dirty="0" smtClean="0"/>
              <a:t>They are highly intuitive and insightful</a:t>
            </a:r>
            <a:r>
              <a:rPr lang="en-US" dirty="0" smtClean="0"/>
              <a:t>.</a:t>
            </a:r>
          </a:p>
          <a:p>
            <a:pPr fontAlgn="base"/>
            <a:r>
              <a:rPr lang="en-US" dirty="0" smtClean="0"/>
              <a:t>They think and perceive multi-dimensionally (using all the senses).</a:t>
            </a:r>
          </a:p>
          <a:p>
            <a:pPr fontAlgn="base"/>
            <a:r>
              <a:rPr lang="en-US" dirty="0" smtClean="0"/>
              <a:t>They can experience thought as reality.</a:t>
            </a:r>
          </a:p>
          <a:p>
            <a:pPr fontAlgn="base"/>
            <a:r>
              <a:rPr lang="en-US" dirty="0" smtClean="0"/>
              <a:t>They have vivid imaginations.</a:t>
            </a:r>
          </a:p>
          <a:p>
            <a:pPr fontAlgn="base"/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Einstein said :</a:t>
            </a:r>
          </a:p>
          <a:p>
            <a:pPr>
              <a:buNone/>
            </a:pPr>
            <a:r>
              <a:rPr lang="en-US" dirty="0" smtClean="0"/>
              <a:t>Imagination </a:t>
            </a:r>
            <a:r>
              <a:rPr lang="en-US" dirty="0" smtClean="0"/>
              <a:t>is more important than knowledge. </a:t>
            </a:r>
          </a:p>
          <a:p>
            <a:pPr>
              <a:buNone/>
            </a:pPr>
            <a:r>
              <a:rPr lang="en-US" dirty="0" smtClean="0"/>
              <a:t>Knowledge is limited.</a:t>
            </a:r>
          </a:p>
          <a:p>
            <a:pPr>
              <a:buNone/>
            </a:pPr>
            <a:r>
              <a:rPr lang="en-US" dirty="0" smtClean="0"/>
              <a:t>Imagination encircles the world.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en-US" dirty="0" smtClean="0"/>
              <a:t>Usually when people hear the word dyslexia they think only of reading, writing, spelling and math problems a child is having in school. Some associate it only with word and letter reversals, some only with slow learners. Almost everyone considers it some form of a learning disability, but the learning disability is only one face of </a:t>
            </a:r>
            <a:r>
              <a:rPr lang="en-US" dirty="0" smtClean="0"/>
              <a:t>dyslexia.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en-US" dirty="0" smtClean="0"/>
              <a:t>Dyslexia is the result of a perceptual talent. In some situations, the talent becomes a liability. The individual </a:t>
            </a:r>
            <a:r>
              <a:rPr lang="en-US" dirty="0" smtClean="0"/>
              <a:t>doest realize this is happening because of the talent </a:t>
            </a:r>
            <a:r>
              <a:rPr lang="en-US" dirty="0" smtClean="0"/>
              <a:t>has become integrated into the thought process. It began very early in life and by now seems as natural as breathing</a:t>
            </a:r>
            <a:r>
              <a:rPr lang="en-US" dirty="0" smtClean="0"/>
              <a:t>.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Two </a:t>
            </a:r>
            <a:r>
              <a:rPr lang="en-US" dirty="0" smtClean="0"/>
              <a:t>Kinds of Thought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Verbal Conceptualization</a:t>
            </a:r>
          </a:p>
          <a:p>
            <a:r>
              <a:rPr lang="en-US" dirty="0" smtClean="0"/>
              <a:t>Non Verbal Conceptualization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Language is composed of symbols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Symbols are composed of three parts:</a:t>
            </a:r>
          </a:p>
          <a:p>
            <a:r>
              <a:rPr lang="en-US" dirty="0" smtClean="0"/>
              <a:t>What the symbols sounds like</a:t>
            </a:r>
          </a:p>
          <a:p>
            <a:r>
              <a:rPr lang="en-US" dirty="0" smtClean="0"/>
              <a:t>What the symbols means </a:t>
            </a:r>
          </a:p>
          <a:p>
            <a:r>
              <a:rPr lang="en-US" dirty="0" smtClean="0"/>
              <a:t>What the symbols looks like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073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People </a:t>
            </a:r>
            <a:r>
              <a:rPr lang="en-US" dirty="0" smtClean="0"/>
              <a:t>think in both verbal and nonverbal </a:t>
            </a:r>
            <a:r>
              <a:rPr lang="en-US" dirty="0" err="1" smtClean="0"/>
              <a:t>modes.Each</a:t>
            </a:r>
            <a:r>
              <a:rPr lang="en-US" dirty="0" smtClean="0"/>
              <a:t> person </a:t>
            </a:r>
            <a:r>
              <a:rPr lang="en-US" dirty="0" smtClean="0"/>
              <a:t>will practice one mode as his primary mode of thinking and the other as a secondary mode. During the period when the learning disability aspect of dyslexia is formed, </a:t>
            </a:r>
            <a:r>
              <a:rPr lang="en-US" dirty="0" smtClean="0"/>
              <a:t>the </a:t>
            </a:r>
            <a:r>
              <a:rPr lang="en-US" dirty="0" smtClean="0"/>
              <a:t>potential dyslexic must be primarily </a:t>
            </a:r>
            <a:r>
              <a:rPr lang="en-US" dirty="0" smtClean="0"/>
              <a:t>a nonverbal thinker – a person who thinks in pictures.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9685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Things we can do to help children with dyslexia </a:t>
            </a:r>
          </a:p>
          <a:p>
            <a:pPr>
              <a:buNone/>
            </a:pPr>
            <a:r>
              <a:rPr lang="en-US" dirty="0" smtClean="0"/>
              <a:t>    </a:t>
            </a:r>
          </a:p>
          <a:p>
            <a:r>
              <a:rPr lang="en-US" dirty="0" smtClean="0"/>
              <a:t>Explain </a:t>
            </a:r>
            <a:r>
              <a:rPr lang="en-US" dirty="0" smtClean="0"/>
              <a:t>to your child that having a </a:t>
            </a:r>
            <a:r>
              <a:rPr lang="en-US" dirty="0" smtClean="0"/>
              <a:t>learning disorder </a:t>
            </a:r>
            <a:r>
              <a:rPr lang="en-US" dirty="0" smtClean="0"/>
              <a:t>doesn’t mean they’re not as smart as other </a:t>
            </a:r>
            <a:r>
              <a:rPr lang="en-US" dirty="0" smtClean="0"/>
              <a:t>children.</a:t>
            </a:r>
          </a:p>
          <a:p>
            <a:r>
              <a:rPr lang="en-US" dirty="0" smtClean="0"/>
              <a:t> </a:t>
            </a:r>
            <a:r>
              <a:rPr lang="en-US" dirty="0" smtClean="0"/>
              <a:t>Reward </a:t>
            </a:r>
            <a:r>
              <a:rPr lang="en-US" dirty="0" smtClean="0"/>
              <a:t>and </a:t>
            </a:r>
            <a:r>
              <a:rPr lang="en-US" dirty="0" smtClean="0"/>
              <a:t>praise your </a:t>
            </a:r>
            <a:r>
              <a:rPr lang="en-US" dirty="0" smtClean="0"/>
              <a:t>child’s effort and successes, whether it’s in the classroom or in other areas like sport, drama or music</a:t>
            </a:r>
            <a:r>
              <a:rPr lang="en-US" dirty="0" smtClean="0"/>
              <a:t>.</a:t>
            </a:r>
          </a:p>
          <a:p>
            <a:r>
              <a:rPr lang="en-US" dirty="0" smtClean="0"/>
              <a:t>Help your child challenge negative thoughts and avoid setbacks. 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Keep in close touch with your child’s teacher to work out what you can do at home to support your child’s schoolwork and other successes.</a:t>
            </a:r>
          </a:p>
          <a:p>
            <a:r>
              <a:rPr lang="en-US" dirty="0" smtClean="0"/>
              <a:t>Read with and to until </a:t>
            </a:r>
            <a:r>
              <a:rPr lang="en-US" dirty="0" smtClean="0"/>
              <a:t>your child has learned enough skills to read independently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l-GR" dirty="0" smtClean="0"/>
              <a:t>Ο</a:t>
            </a:r>
            <a:r>
              <a:rPr lang="en-US" dirty="0" err="1" smtClean="0"/>
              <a:t>ffer</a:t>
            </a:r>
            <a:r>
              <a:rPr lang="en-US" dirty="0" smtClean="0"/>
              <a:t> </a:t>
            </a:r>
            <a:r>
              <a:rPr lang="en-US" dirty="0" smtClean="0"/>
              <a:t>books that suit your child’s reading ability. Choose books with spelling patterns that your child has learned and avoid books with too many difficult words.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en-US" dirty="0" smtClean="0"/>
              <a:t>Try to teach your child to spell out sounds to make words instead of </a:t>
            </a:r>
            <a:r>
              <a:rPr lang="en-US" dirty="0" err="1" smtClean="0"/>
              <a:t>memorising</a:t>
            </a:r>
            <a:r>
              <a:rPr lang="en-US" dirty="0" smtClean="0"/>
              <a:t> the way that words look.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Dyslexics </a:t>
            </a:r>
            <a:r>
              <a:rPr lang="en-US" dirty="0" smtClean="0"/>
              <a:t>don’t all develop the same gifts, but they do have certain mental functions in common. Here are the basic abilities all dyslexics share: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819</TotalTime>
  <Words>414</Words>
  <Application>Microsoft Office PowerPoint</Application>
  <PresentationFormat>Προβολή στην οθόνη (4:3)</PresentationFormat>
  <Paragraphs>41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The Dyslexic Gift  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Dyslexic Gift  </dc:title>
  <dc:creator>elena davradou</dc:creator>
  <cp:lastModifiedBy>elena davradou</cp:lastModifiedBy>
  <cp:revision>3</cp:revision>
  <dcterms:created xsi:type="dcterms:W3CDTF">2024-06-15T21:15:32Z</dcterms:created>
  <dcterms:modified xsi:type="dcterms:W3CDTF">2024-06-18T21:39:08Z</dcterms:modified>
</cp:coreProperties>
</file>